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2" r:id="rId9"/>
    <p:sldId id="273" r:id="rId10"/>
    <p:sldId id="270" r:id="rId11"/>
    <p:sldId id="271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SAUDOSA LEMBRANÇA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SAUDOSA LEMBRANÇA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Diz a Sagrada Escritura, </a:t>
            </a:r>
          </a:p>
          <a:p>
            <a:r>
              <a:rPr lang="pt-BR" dirty="0"/>
              <a:t>Que são formosos os pés </a:t>
            </a:r>
          </a:p>
          <a:p>
            <a:r>
              <a:rPr lang="pt-BR" dirty="0"/>
              <a:t>Daqueles que boas-novas </a:t>
            </a:r>
          </a:p>
          <a:p>
            <a:r>
              <a:rPr lang="pt-BR" dirty="0"/>
              <a:t>Levam para os infiéis; </a:t>
            </a:r>
          </a:p>
        </p:txBody>
      </p:sp>
    </p:spTree>
    <p:extLst>
      <p:ext uri="{BB962C8B-B14F-4D97-AF65-F5344CB8AC3E}">
        <p14:creationId xmlns:p14="http://schemas.microsoft.com/office/powerpoint/2010/main" val="1250867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SAUDOSA LEMBRANÇA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se tão belo é falar </a:t>
            </a:r>
          </a:p>
          <a:p>
            <a:r>
              <a:rPr lang="pt-BR" dirty="0"/>
              <a:t>Dessas grandezas aqui, </a:t>
            </a:r>
          </a:p>
          <a:p>
            <a:r>
              <a:rPr lang="pt-BR" dirty="0"/>
              <a:t>Que não será desfrutar </a:t>
            </a:r>
          </a:p>
          <a:p>
            <a:r>
              <a:rPr lang="pt-BR" dirty="0"/>
              <a:t>A graça que existe ali?</a:t>
            </a:r>
          </a:p>
        </p:txBody>
      </p:sp>
    </p:spTree>
    <p:extLst>
      <p:ext uri="{BB962C8B-B14F-4D97-AF65-F5344CB8AC3E}">
        <p14:creationId xmlns:p14="http://schemas.microsoft.com/office/powerpoint/2010/main" val="2588487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SAUDOSA LEMBRANÇA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1432842-DD2F-453A-809F-9AAD553349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eu porfiarei por </a:t>
            </a:r>
          </a:p>
          <a:p>
            <a:r>
              <a:rPr lang="pt-BR" dirty="0"/>
              <a:t>essa terra de além; </a:t>
            </a:r>
          </a:p>
          <a:p>
            <a:r>
              <a:rPr lang="pt-BR" dirty="0"/>
              <a:t>E lá terminarei as </a:t>
            </a:r>
          </a:p>
          <a:p>
            <a:r>
              <a:rPr lang="pt-BR" dirty="0"/>
              <a:t>muitas lutas de aquém; </a:t>
            </a:r>
          </a:p>
        </p:txBody>
      </p:sp>
    </p:spTree>
    <p:extLst>
      <p:ext uri="{BB962C8B-B14F-4D97-AF65-F5344CB8AC3E}">
        <p14:creationId xmlns:p14="http://schemas.microsoft.com/office/powerpoint/2010/main" val="642687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SAUDOSA LEMBRANÇA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70482A1-3FC2-4B14-B3DB-D7964E1266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/>
              <a:t>Lá ’</a:t>
            </a:r>
            <a:r>
              <a:rPr lang="pt-BR" dirty="0" err="1"/>
              <a:t>stá</a:t>
            </a:r>
            <a:r>
              <a:rPr lang="pt-BR" dirty="0"/>
              <a:t> meu bom Senhor, </a:t>
            </a:r>
          </a:p>
          <a:p>
            <a:r>
              <a:rPr lang="pt-BR" dirty="0"/>
              <a:t>A quem eu desejo ver; </a:t>
            </a:r>
          </a:p>
          <a:p>
            <a:r>
              <a:rPr lang="pt-BR" dirty="0"/>
              <a:t>Ele é tudo </a:t>
            </a:r>
            <a:r>
              <a:rPr lang="pt-BR" dirty="0" err="1"/>
              <a:t>p’ra</a:t>
            </a:r>
            <a:r>
              <a:rPr lang="pt-BR" dirty="0"/>
              <a:t> mim, </a:t>
            </a:r>
          </a:p>
          <a:p>
            <a:r>
              <a:rPr lang="pt-BR" dirty="0"/>
              <a:t>E sem Ele não posso viver.</a:t>
            </a:r>
          </a:p>
        </p:txBody>
      </p:sp>
    </p:spTree>
    <p:extLst>
      <p:ext uri="{BB962C8B-B14F-4D97-AF65-F5344CB8AC3E}">
        <p14:creationId xmlns:p14="http://schemas.microsoft.com/office/powerpoint/2010/main" val="1852405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SAUDOSA LEMBRANÇA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saudosa lembrança </a:t>
            </a:r>
          </a:p>
          <a:p>
            <a:r>
              <a:rPr lang="pt-BR" dirty="0"/>
              <a:t>Tenho de ti, ó Sião! </a:t>
            </a:r>
          </a:p>
          <a:p>
            <a:r>
              <a:rPr lang="pt-BR" dirty="0"/>
              <a:t>Terra que eu tanto amo, </a:t>
            </a:r>
          </a:p>
          <a:p>
            <a:r>
              <a:rPr lang="pt-BR" dirty="0"/>
              <a:t>Pois és do meu coração.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SAUDOSA LEMBRANÇA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para ti voarei </a:t>
            </a:r>
          </a:p>
          <a:p>
            <a:r>
              <a:rPr lang="pt-BR" dirty="0"/>
              <a:t>Quando o Senhor meu voltar; </a:t>
            </a:r>
          </a:p>
          <a:p>
            <a:r>
              <a:rPr lang="pt-BR" dirty="0"/>
              <a:t>Pois Ele foi para o Céu </a:t>
            </a:r>
          </a:p>
          <a:p>
            <a:r>
              <a:rPr lang="pt-BR" dirty="0"/>
              <a:t>E breve vem me buscar.</a:t>
            </a:r>
          </a:p>
        </p:txBody>
      </p:sp>
    </p:spTree>
    <p:extLst>
      <p:ext uri="{BB962C8B-B14F-4D97-AF65-F5344CB8AC3E}">
        <p14:creationId xmlns:p14="http://schemas.microsoft.com/office/powerpoint/2010/main" val="407735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SAUDOSA LEMBRANÇA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1432842-DD2F-453A-809F-9AAD553349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eu porfiarei por </a:t>
            </a:r>
          </a:p>
          <a:p>
            <a:r>
              <a:rPr lang="pt-BR" dirty="0"/>
              <a:t>essa terra de além; </a:t>
            </a:r>
          </a:p>
          <a:p>
            <a:r>
              <a:rPr lang="pt-BR" dirty="0"/>
              <a:t>E lá terminarei as </a:t>
            </a:r>
          </a:p>
          <a:p>
            <a:r>
              <a:rPr lang="pt-BR" dirty="0"/>
              <a:t>muitas lutas de aquém; </a:t>
            </a:r>
          </a:p>
        </p:txBody>
      </p:sp>
    </p:spTree>
    <p:extLst>
      <p:ext uri="{BB962C8B-B14F-4D97-AF65-F5344CB8AC3E}">
        <p14:creationId xmlns:p14="http://schemas.microsoft.com/office/powerpoint/2010/main" val="3694049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SAUDOSA LEMBRANÇA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70482A1-3FC2-4B14-B3DB-D7964E1266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Lá ’</a:t>
            </a:r>
            <a:r>
              <a:rPr lang="pt-BR" dirty="0" err="1"/>
              <a:t>stá</a:t>
            </a:r>
            <a:r>
              <a:rPr lang="pt-BR" dirty="0"/>
              <a:t> meu bom Senhor, </a:t>
            </a:r>
          </a:p>
          <a:p>
            <a:r>
              <a:rPr lang="pt-BR" dirty="0"/>
              <a:t>A quem eu desejo ver; </a:t>
            </a:r>
          </a:p>
          <a:p>
            <a:r>
              <a:rPr lang="pt-BR" dirty="0"/>
              <a:t>Ele é tudo </a:t>
            </a:r>
            <a:r>
              <a:rPr lang="pt-BR" dirty="0" err="1"/>
              <a:t>p’ra</a:t>
            </a:r>
            <a:r>
              <a:rPr lang="pt-BR" dirty="0"/>
              <a:t> mim, </a:t>
            </a:r>
          </a:p>
          <a:p>
            <a:r>
              <a:rPr lang="pt-BR" dirty="0"/>
              <a:t>E sem Ele não posso viver.</a:t>
            </a:r>
          </a:p>
        </p:txBody>
      </p:sp>
    </p:spTree>
    <p:extLst>
      <p:ext uri="{BB962C8B-B14F-4D97-AF65-F5344CB8AC3E}">
        <p14:creationId xmlns:p14="http://schemas.microsoft.com/office/powerpoint/2010/main" val="36186790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SAUDOSA LEMBRANÇA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Bela, mui bela é a esperança </a:t>
            </a:r>
          </a:p>
          <a:p>
            <a:r>
              <a:rPr lang="pt-BR" dirty="0"/>
              <a:t>Dos que vigiam por ti, </a:t>
            </a:r>
          </a:p>
          <a:p>
            <a:r>
              <a:rPr lang="pt-BR" dirty="0"/>
              <a:t>Pois eles recebem forças </a:t>
            </a:r>
          </a:p>
          <a:p>
            <a:r>
              <a:rPr lang="pt-BR" dirty="0"/>
              <a:t>Que só se encontram ali. </a:t>
            </a:r>
          </a:p>
        </p:txBody>
      </p:sp>
    </p:spTree>
    <p:extLst>
      <p:ext uri="{BB962C8B-B14F-4D97-AF65-F5344CB8AC3E}">
        <p14:creationId xmlns:p14="http://schemas.microsoft.com/office/powerpoint/2010/main" val="551315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SAUDOSA LEMBRANÇA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que procuram chegar </a:t>
            </a:r>
          </a:p>
          <a:p>
            <a:r>
              <a:rPr lang="pt-BR" dirty="0"/>
              <a:t>Ao teu regaço, ó Sião, </a:t>
            </a:r>
          </a:p>
          <a:p>
            <a:r>
              <a:rPr lang="pt-BR" dirty="0"/>
              <a:t>Livres serão de pecar </a:t>
            </a:r>
          </a:p>
          <a:p>
            <a:r>
              <a:rPr lang="pt-BR" dirty="0"/>
              <a:t>E de toda a tentação.</a:t>
            </a:r>
          </a:p>
        </p:txBody>
      </p:sp>
    </p:spTree>
    <p:extLst>
      <p:ext uri="{BB962C8B-B14F-4D97-AF65-F5344CB8AC3E}">
        <p14:creationId xmlns:p14="http://schemas.microsoft.com/office/powerpoint/2010/main" val="3113670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SAUDOSA LEMBRANÇA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1432842-DD2F-453A-809F-9AAD553349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eu porfiarei por </a:t>
            </a:r>
          </a:p>
          <a:p>
            <a:r>
              <a:rPr lang="pt-BR" dirty="0"/>
              <a:t>essa terra de além; </a:t>
            </a:r>
          </a:p>
          <a:p>
            <a:r>
              <a:rPr lang="pt-BR" dirty="0"/>
              <a:t>E lá terminarei as </a:t>
            </a:r>
          </a:p>
          <a:p>
            <a:r>
              <a:rPr lang="pt-BR" dirty="0"/>
              <a:t>muitas lutas de aquém; </a:t>
            </a:r>
          </a:p>
        </p:txBody>
      </p:sp>
    </p:spTree>
    <p:extLst>
      <p:ext uri="{BB962C8B-B14F-4D97-AF65-F5344CB8AC3E}">
        <p14:creationId xmlns:p14="http://schemas.microsoft.com/office/powerpoint/2010/main" val="959153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SAUDOSA LEMBRANÇA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70482A1-3FC2-4B14-B3DB-D7964E1266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Lá ’</a:t>
            </a:r>
            <a:r>
              <a:rPr lang="pt-BR" dirty="0" err="1"/>
              <a:t>stá</a:t>
            </a:r>
            <a:r>
              <a:rPr lang="pt-BR" dirty="0"/>
              <a:t> meu bom Senhor, </a:t>
            </a:r>
          </a:p>
          <a:p>
            <a:r>
              <a:rPr lang="pt-BR" dirty="0"/>
              <a:t>A quem eu desejo ver; </a:t>
            </a:r>
          </a:p>
          <a:p>
            <a:r>
              <a:rPr lang="pt-BR" dirty="0"/>
              <a:t>Ele é tudo </a:t>
            </a:r>
            <a:r>
              <a:rPr lang="pt-BR" dirty="0" err="1"/>
              <a:t>p’ra</a:t>
            </a:r>
            <a:r>
              <a:rPr lang="pt-BR" dirty="0"/>
              <a:t> mim, </a:t>
            </a:r>
          </a:p>
          <a:p>
            <a:r>
              <a:rPr lang="pt-BR" dirty="0"/>
              <a:t>E sem Ele não posso viver.</a:t>
            </a:r>
          </a:p>
        </p:txBody>
      </p:sp>
    </p:spTree>
    <p:extLst>
      <p:ext uri="{BB962C8B-B14F-4D97-AF65-F5344CB8AC3E}">
        <p14:creationId xmlns:p14="http://schemas.microsoft.com/office/powerpoint/2010/main" val="26748709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1689</TotalTime>
  <Words>299</Words>
  <Application>Microsoft Office PowerPoint</Application>
  <PresentationFormat>Apresentação na tela (16:9)</PresentationFormat>
  <Paragraphs>74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SAUDOSA LEMBRANÇA</vt:lpstr>
      <vt:lpstr>SAUDOSA LEMBRANÇA</vt:lpstr>
      <vt:lpstr>SAUDOSA LEMBRANÇA</vt:lpstr>
      <vt:lpstr>SAUDOSA LEMBRANÇA</vt:lpstr>
      <vt:lpstr>SAUDOSA LEMBRANÇA</vt:lpstr>
      <vt:lpstr>SAUDOSA LEMBRANÇA</vt:lpstr>
      <vt:lpstr>SAUDOSA LEMBRANÇA</vt:lpstr>
      <vt:lpstr>SAUDOSA LEMBRANÇA</vt:lpstr>
      <vt:lpstr>SAUDOSA LEMBRANÇA</vt:lpstr>
      <vt:lpstr>SAUDOSA LEMBRANÇA</vt:lpstr>
      <vt:lpstr>SAUDOSA LEMBRANÇA</vt:lpstr>
      <vt:lpstr>SAUDOSA LEMBRANÇA</vt:lpstr>
      <vt:lpstr>SAUDOSA LEMBRANÇA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2019-06-12T22:20:47Z</dcterms:modified>
</cp:coreProperties>
</file>

<file path=docProps/thumbnail.jpeg>
</file>